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78" r:id="rId5"/>
    <p:sldId id="305" r:id="rId6"/>
    <p:sldId id="30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7563A-1705-4465-9BD1-1DC961BCA03B}" v="24" dt="2023-11-16T14:33:31.529"/>
    <p1510:client id="{A6BBB7B9-DC2F-6030-7A3F-E1D72F051D6A}" v="5" dt="2023-11-16T15:01:07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Petmezas" userId="6857d83b-facc-42c5-895e-04bf71af65d9" providerId="ADAL" clId="{45B7563A-1705-4465-9BD1-1DC961BCA03B}"/>
    <pc:docChg chg="undo redo custSel addSld delSld modSld">
      <pc:chgData name="George Petmezas" userId="6857d83b-facc-42c5-895e-04bf71af65d9" providerId="ADAL" clId="{45B7563A-1705-4465-9BD1-1DC961BCA03B}" dt="2023-11-16T14:53:01.638" v="958" actId="20577"/>
      <pc:docMkLst>
        <pc:docMk/>
      </pc:docMkLst>
      <pc:sldChg chg="modSp mod">
        <pc:chgData name="George Petmezas" userId="6857d83b-facc-42c5-895e-04bf71af65d9" providerId="ADAL" clId="{45B7563A-1705-4465-9BD1-1DC961BCA03B}" dt="2023-11-16T14:39:41.212" v="571" actId="20577"/>
        <pc:sldMkLst>
          <pc:docMk/>
          <pc:sldMk cId="2131568492" sldId="278"/>
        </pc:sldMkLst>
        <pc:spChg chg="mod">
          <ac:chgData name="George Petmezas" userId="6857d83b-facc-42c5-895e-04bf71af65d9" providerId="ADAL" clId="{45B7563A-1705-4465-9BD1-1DC961BCA03B}" dt="2023-11-16T14:39:41.212" v="571" actId="20577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George Petmezas" userId="6857d83b-facc-42c5-895e-04bf71af65d9" providerId="ADAL" clId="{45B7563A-1705-4465-9BD1-1DC961BCA03B}" dt="2023-11-16T14:23:50.948" v="117" actId="20577"/>
          <ac:spMkLst>
            <pc:docMk/>
            <pc:sldMk cId="2131568492" sldId="278"/>
            <ac:spMk id="3" creationId="{86C1060B-300F-3CE3-E5AA-D8E29791C960}"/>
          </ac:spMkLst>
        </pc:spChg>
      </pc:sldChg>
      <pc:sldChg chg="addSp delSp modSp mod">
        <pc:chgData name="George Petmezas" userId="6857d83b-facc-42c5-895e-04bf71af65d9" providerId="ADAL" clId="{45B7563A-1705-4465-9BD1-1DC961BCA03B}" dt="2023-11-16T14:26:13.755" v="153" actId="1076"/>
        <pc:sldMkLst>
          <pc:docMk/>
          <pc:sldMk cId="2758583200" sldId="305"/>
        </pc:sldMkLst>
        <pc:spChg chg="mod">
          <ac:chgData name="George Petmezas" userId="6857d83b-facc-42c5-895e-04bf71af65d9" providerId="ADAL" clId="{45B7563A-1705-4465-9BD1-1DC961BCA03B}" dt="2023-11-16T14:25:42.953" v="144" actId="1076"/>
          <ac:spMkLst>
            <pc:docMk/>
            <pc:sldMk cId="2758583200" sldId="305"/>
            <ac:spMk id="2" creationId="{D4410CA5-E9F5-5263-3AD6-C13A9C32AB67}"/>
          </ac:spMkLst>
        </pc:spChg>
        <pc:spChg chg="mod">
          <ac:chgData name="George Petmezas" userId="6857d83b-facc-42c5-895e-04bf71af65d9" providerId="ADAL" clId="{45B7563A-1705-4465-9BD1-1DC961BCA03B}" dt="2023-11-16T14:17:50.348" v="0" actId="1076"/>
          <ac:spMkLst>
            <pc:docMk/>
            <pc:sldMk cId="2758583200" sldId="305"/>
            <ac:spMk id="3" creationId="{B3DA7066-0D28-6A33-2C9D-87FE9EE5D362}"/>
          </ac:spMkLst>
        </pc:spChg>
        <pc:spChg chg="del">
          <ac:chgData name="George Petmezas" userId="6857d83b-facc-42c5-895e-04bf71af65d9" providerId="ADAL" clId="{45B7563A-1705-4465-9BD1-1DC961BCA03B}" dt="2023-11-16T14:23:23.867" v="110" actId="478"/>
          <ac:spMkLst>
            <pc:docMk/>
            <pc:sldMk cId="2758583200" sldId="305"/>
            <ac:spMk id="4" creationId="{93324175-5162-2025-5775-1E018F24582F}"/>
          </ac:spMkLst>
        </pc:spChg>
        <pc:spChg chg="mod">
          <ac:chgData name="George Petmezas" userId="6857d83b-facc-42c5-895e-04bf71af65d9" providerId="ADAL" clId="{45B7563A-1705-4465-9BD1-1DC961BCA03B}" dt="2023-11-16T14:20:57.903" v="42" actId="20577"/>
          <ac:spMkLst>
            <pc:docMk/>
            <pc:sldMk cId="2758583200" sldId="305"/>
            <ac:spMk id="5" creationId="{5FEBF359-BEC2-46B2-6FC8-8DB864DB436F}"/>
          </ac:spMkLst>
        </pc:spChg>
        <pc:spChg chg="del mod">
          <ac:chgData name="George Petmezas" userId="6857d83b-facc-42c5-895e-04bf71af65d9" providerId="ADAL" clId="{45B7563A-1705-4465-9BD1-1DC961BCA03B}" dt="2023-11-16T14:23:28.431" v="112" actId="478"/>
          <ac:spMkLst>
            <pc:docMk/>
            <pc:sldMk cId="2758583200" sldId="305"/>
            <ac:spMk id="7" creationId="{C63097AB-E458-D3E6-9D15-B88392AD4F63}"/>
          </ac:spMkLst>
        </pc:spChg>
        <pc:spChg chg="mod">
          <ac:chgData name="George Petmezas" userId="6857d83b-facc-42c5-895e-04bf71af65d9" providerId="ADAL" clId="{45B7563A-1705-4465-9BD1-1DC961BCA03B}" dt="2023-11-16T14:21:25.443" v="58" actId="20577"/>
          <ac:spMkLst>
            <pc:docMk/>
            <pc:sldMk cId="2758583200" sldId="305"/>
            <ac:spMk id="8" creationId="{A005FE88-DC12-8D44-E968-4C9696DF1C4A}"/>
          </ac:spMkLst>
        </pc:spChg>
        <pc:spChg chg="add del mod">
          <ac:chgData name="George Petmezas" userId="6857d83b-facc-42c5-895e-04bf71af65d9" providerId="ADAL" clId="{45B7563A-1705-4465-9BD1-1DC961BCA03B}" dt="2023-11-16T14:20:16.187" v="32"/>
          <ac:spMkLst>
            <pc:docMk/>
            <pc:sldMk cId="2758583200" sldId="305"/>
            <ac:spMk id="10" creationId="{D9D34B49-8123-BC8D-62A4-6DB22CA449F9}"/>
          </ac:spMkLst>
        </pc:spChg>
        <pc:spChg chg="mod">
          <ac:chgData name="George Petmezas" userId="6857d83b-facc-42c5-895e-04bf71af65d9" providerId="ADAL" clId="{45B7563A-1705-4465-9BD1-1DC961BCA03B}" dt="2023-11-16T14:22:32.524" v="84" actId="20577"/>
          <ac:spMkLst>
            <pc:docMk/>
            <pc:sldMk cId="2758583200" sldId="305"/>
            <ac:spMk id="11" creationId="{96110636-D6C8-36F5-5220-57ADC75C624E}"/>
          </ac:spMkLst>
        </pc:spChg>
        <pc:spChg chg="add del mod">
          <ac:chgData name="George Petmezas" userId="6857d83b-facc-42c5-895e-04bf71af65d9" providerId="ADAL" clId="{45B7563A-1705-4465-9BD1-1DC961BCA03B}" dt="2023-11-16T14:20:15.617" v="31"/>
          <ac:spMkLst>
            <pc:docMk/>
            <pc:sldMk cId="2758583200" sldId="305"/>
            <ac:spMk id="13" creationId="{B47B1905-61D1-9DD3-D70B-3C44BAD69B1D}"/>
          </ac:spMkLst>
        </pc:spChg>
        <pc:spChg chg="mod">
          <ac:chgData name="George Petmezas" userId="6857d83b-facc-42c5-895e-04bf71af65d9" providerId="ADAL" clId="{45B7563A-1705-4465-9BD1-1DC961BCA03B}" dt="2023-11-16T14:23:00.347" v="100" actId="20577"/>
          <ac:spMkLst>
            <pc:docMk/>
            <pc:sldMk cId="2758583200" sldId="305"/>
            <ac:spMk id="14" creationId="{41641E42-1246-EA33-B4DD-70A372D2943D}"/>
          </ac:spMkLst>
        </pc:spChg>
        <pc:spChg chg="add del mod">
          <ac:chgData name="George Petmezas" userId="6857d83b-facc-42c5-895e-04bf71af65d9" providerId="ADAL" clId="{45B7563A-1705-4465-9BD1-1DC961BCA03B}" dt="2023-11-16T14:20:15.054" v="30"/>
          <ac:spMkLst>
            <pc:docMk/>
            <pc:sldMk cId="2758583200" sldId="305"/>
            <ac:spMk id="16" creationId="{167E5AF8-9C67-2627-BD23-4F7A9BDA9528}"/>
          </ac:spMkLst>
        </pc:spChg>
        <pc:spChg chg="mod">
          <ac:chgData name="George Petmezas" userId="6857d83b-facc-42c5-895e-04bf71af65d9" providerId="ADAL" clId="{45B7563A-1705-4465-9BD1-1DC961BCA03B}" dt="2023-11-16T14:23:18.958" v="109" actId="20577"/>
          <ac:spMkLst>
            <pc:docMk/>
            <pc:sldMk cId="2758583200" sldId="305"/>
            <ac:spMk id="17" creationId="{9999DBFF-B676-5CD8-B4E4-E0418DF90061}"/>
          </ac:spMkLst>
        </pc:spChg>
        <pc:spChg chg="add del mod">
          <ac:chgData name="George Petmezas" userId="6857d83b-facc-42c5-895e-04bf71af65d9" providerId="ADAL" clId="{45B7563A-1705-4465-9BD1-1DC961BCA03B}" dt="2023-11-16T14:25:02.318" v="129" actId="478"/>
          <ac:spMkLst>
            <pc:docMk/>
            <pc:sldMk cId="2758583200" sldId="305"/>
            <ac:spMk id="18" creationId="{A5005502-82AF-1C19-51F4-D982EB006E39}"/>
          </ac:spMkLst>
        </pc:spChg>
        <pc:spChg chg="add mod">
          <ac:chgData name="George Petmezas" userId="6857d83b-facc-42c5-895e-04bf71af65d9" providerId="ADAL" clId="{45B7563A-1705-4465-9BD1-1DC961BCA03B}" dt="2023-11-16T14:26:13.755" v="153" actId="1076"/>
          <ac:spMkLst>
            <pc:docMk/>
            <pc:sldMk cId="2758583200" sldId="305"/>
            <ac:spMk id="20" creationId="{2AF41EF5-83C5-7C79-9E54-D6C4DCC93A98}"/>
          </ac:spMkLst>
        </pc:spChg>
        <pc:spChg chg="add mod">
          <ac:chgData name="George Petmezas" userId="6857d83b-facc-42c5-895e-04bf71af65d9" providerId="ADAL" clId="{45B7563A-1705-4465-9BD1-1DC961BCA03B}" dt="2023-11-16T14:26:10.376" v="152" actId="1076"/>
          <ac:spMkLst>
            <pc:docMk/>
            <pc:sldMk cId="2758583200" sldId="305"/>
            <ac:spMk id="22" creationId="{EF678A4C-FBD0-9543-7944-8F0DD89FC9C5}"/>
          </ac:spMkLst>
        </pc:spChg>
        <pc:spChg chg="del">
          <ac:chgData name="George Petmezas" userId="6857d83b-facc-42c5-895e-04bf71af65d9" providerId="ADAL" clId="{45B7563A-1705-4465-9BD1-1DC961BCA03B}" dt="2023-11-16T14:23:31.611" v="113" actId="478"/>
          <ac:spMkLst>
            <pc:docMk/>
            <pc:sldMk cId="2758583200" sldId="305"/>
            <ac:spMk id="28" creationId="{67998CE4-08BD-CB30-EF0B-FA0AAC9E230C}"/>
          </ac:spMkLst>
        </pc:spChg>
      </pc:sldChg>
      <pc:sldChg chg="new del">
        <pc:chgData name="George Petmezas" userId="6857d83b-facc-42c5-895e-04bf71af65d9" providerId="ADAL" clId="{45B7563A-1705-4465-9BD1-1DC961BCA03B}" dt="2023-11-16T14:28:33.291" v="317" actId="47"/>
        <pc:sldMkLst>
          <pc:docMk/>
          <pc:sldMk cId="478422925" sldId="306"/>
        </pc:sldMkLst>
      </pc:sldChg>
      <pc:sldChg chg="modSp add del mod">
        <pc:chgData name="George Petmezas" userId="6857d83b-facc-42c5-895e-04bf71af65d9" providerId="ADAL" clId="{45B7563A-1705-4465-9BD1-1DC961BCA03B}" dt="2023-11-16T14:19:57.714" v="26" actId="2890"/>
        <pc:sldMkLst>
          <pc:docMk/>
          <pc:sldMk cId="2888546600" sldId="306"/>
        </pc:sldMkLst>
        <pc:spChg chg="mod">
          <ac:chgData name="George Petmezas" userId="6857d83b-facc-42c5-895e-04bf71af65d9" providerId="ADAL" clId="{45B7563A-1705-4465-9BD1-1DC961BCA03B}" dt="2023-11-16T14:19:53.405" v="15" actId="1076"/>
          <ac:spMkLst>
            <pc:docMk/>
            <pc:sldMk cId="2888546600" sldId="306"/>
            <ac:spMk id="5" creationId="{5FEBF359-BEC2-46B2-6FC8-8DB864DB436F}"/>
          </ac:spMkLst>
        </pc:spChg>
        <pc:spChg chg="mod">
          <ac:chgData name="George Petmezas" userId="6857d83b-facc-42c5-895e-04bf71af65d9" providerId="ADAL" clId="{45B7563A-1705-4465-9BD1-1DC961BCA03B}" dt="2023-11-16T14:19:53.230" v="14" actId="1076"/>
          <ac:spMkLst>
            <pc:docMk/>
            <pc:sldMk cId="2888546600" sldId="306"/>
            <ac:spMk id="6" creationId="{924ACB8A-DB54-C079-6909-374413C0EFA3}"/>
          </ac:spMkLst>
        </pc:spChg>
        <pc:spChg chg="mod">
          <ac:chgData name="George Petmezas" userId="6857d83b-facc-42c5-895e-04bf71af65d9" providerId="ADAL" clId="{45B7563A-1705-4465-9BD1-1DC961BCA03B}" dt="2023-11-16T14:19:53.606" v="16" actId="1076"/>
          <ac:spMkLst>
            <pc:docMk/>
            <pc:sldMk cId="2888546600" sldId="306"/>
            <ac:spMk id="8" creationId="{A005FE88-DC12-8D44-E968-4C9696DF1C4A}"/>
          </ac:spMkLst>
        </pc:spChg>
        <pc:spChg chg="mod">
          <ac:chgData name="George Petmezas" userId="6857d83b-facc-42c5-895e-04bf71af65d9" providerId="ADAL" clId="{45B7563A-1705-4465-9BD1-1DC961BCA03B}" dt="2023-11-16T14:19:57.007" v="23" actId="14100"/>
          <ac:spMkLst>
            <pc:docMk/>
            <pc:sldMk cId="2888546600" sldId="306"/>
            <ac:spMk id="9" creationId="{88114A81-3D4A-F57C-9CC0-1C685F9827B7}"/>
          </ac:spMkLst>
        </pc:spChg>
        <pc:spChg chg="mod">
          <ac:chgData name="George Petmezas" userId="6857d83b-facc-42c5-895e-04bf71af65d9" providerId="ADAL" clId="{45B7563A-1705-4465-9BD1-1DC961BCA03B}" dt="2023-11-16T14:19:56.312" v="21" actId="1076"/>
          <ac:spMkLst>
            <pc:docMk/>
            <pc:sldMk cId="2888546600" sldId="306"/>
            <ac:spMk id="11" creationId="{96110636-D6C8-36F5-5220-57ADC75C624E}"/>
          </ac:spMkLst>
        </pc:spChg>
        <pc:spChg chg="mod">
          <ac:chgData name="George Petmezas" userId="6857d83b-facc-42c5-895e-04bf71af65d9" providerId="ADAL" clId="{45B7563A-1705-4465-9BD1-1DC961BCA03B}" dt="2023-11-16T14:19:57.247" v="24" actId="14100"/>
          <ac:spMkLst>
            <pc:docMk/>
            <pc:sldMk cId="2888546600" sldId="306"/>
            <ac:spMk id="12" creationId="{95BFE77B-6CE0-E96E-A1D7-3723B366ACCB}"/>
          </ac:spMkLst>
        </pc:spChg>
        <pc:spChg chg="mod">
          <ac:chgData name="George Petmezas" userId="6857d83b-facc-42c5-895e-04bf71af65d9" providerId="ADAL" clId="{45B7563A-1705-4465-9BD1-1DC961BCA03B}" dt="2023-11-16T14:19:54.206" v="18" actId="1076"/>
          <ac:spMkLst>
            <pc:docMk/>
            <pc:sldMk cId="2888546600" sldId="306"/>
            <ac:spMk id="14" creationId="{41641E42-1246-EA33-B4DD-70A372D2943D}"/>
          </ac:spMkLst>
        </pc:spChg>
        <pc:spChg chg="mod">
          <ac:chgData name="George Petmezas" userId="6857d83b-facc-42c5-895e-04bf71af65d9" providerId="ADAL" clId="{45B7563A-1705-4465-9BD1-1DC961BCA03B}" dt="2023-11-16T14:19:57.475" v="25" actId="14100"/>
          <ac:spMkLst>
            <pc:docMk/>
            <pc:sldMk cId="2888546600" sldId="306"/>
            <ac:spMk id="15" creationId="{5A45E1F2-E871-5358-FD46-30F2C7B4D42B}"/>
          </ac:spMkLst>
        </pc:spChg>
      </pc:sldChg>
      <pc:sldChg chg="addSp delSp modSp add del mod">
        <pc:chgData name="George Petmezas" userId="6857d83b-facc-42c5-895e-04bf71af65d9" providerId="ADAL" clId="{45B7563A-1705-4465-9BD1-1DC961BCA03B}" dt="2023-11-16T14:30:52.334" v="331" actId="2696"/>
        <pc:sldMkLst>
          <pc:docMk/>
          <pc:sldMk cId="3225061684" sldId="307"/>
        </pc:sldMkLst>
        <pc:spChg chg="add del mod">
          <ac:chgData name="George Petmezas" userId="6857d83b-facc-42c5-895e-04bf71af65d9" providerId="ADAL" clId="{45B7563A-1705-4465-9BD1-1DC961BCA03B}" dt="2023-11-16T14:28:43.118" v="318" actId="478"/>
          <ac:spMkLst>
            <pc:docMk/>
            <pc:sldMk cId="3225061684" sldId="307"/>
            <ac:spMk id="3" creationId="{B3DA7066-0D28-6A33-2C9D-87FE9EE5D362}"/>
          </ac:spMkLst>
        </pc:spChg>
        <pc:spChg chg="del mod">
          <ac:chgData name="George Petmezas" userId="6857d83b-facc-42c5-895e-04bf71af65d9" providerId="ADAL" clId="{45B7563A-1705-4465-9BD1-1DC961BCA03B}" dt="2023-11-16T14:28:04.670" v="311" actId="478"/>
          <ac:spMkLst>
            <pc:docMk/>
            <pc:sldMk cId="3225061684" sldId="307"/>
            <ac:spMk id="5" creationId="{5FEBF359-BEC2-46B2-6FC8-8DB864DB436F}"/>
          </ac:spMkLst>
        </pc:spChg>
        <pc:spChg chg="del">
          <ac:chgData name="George Petmezas" userId="6857d83b-facc-42c5-895e-04bf71af65d9" providerId="ADAL" clId="{45B7563A-1705-4465-9BD1-1DC961BCA03B}" dt="2023-11-16T14:28:59.042" v="321" actId="478"/>
          <ac:spMkLst>
            <pc:docMk/>
            <pc:sldMk cId="3225061684" sldId="307"/>
            <ac:spMk id="6" creationId="{924ACB8A-DB54-C079-6909-374413C0EFA3}"/>
          </ac:spMkLst>
        </pc:spChg>
        <pc:spChg chg="add del mod">
          <ac:chgData name="George Petmezas" userId="6857d83b-facc-42c5-895e-04bf71af65d9" providerId="ADAL" clId="{45B7563A-1705-4465-9BD1-1DC961BCA03B}" dt="2023-11-16T14:28:05.981" v="312" actId="478"/>
          <ac:spMkLst>
            <pc:docMk/>
            <pc:sldMk cId="3225061684" sldId="307"/>
            <ac:spMk id="7" creationId="{3BD7579C-F6F1-6757-6E2F-157A3C246F24}"/>
          </ac:spMkLst>
        </pc:spChg>
        <pc:spChg chg="del">
          <ac:chgData name="George Petmezas" userId="6857d83b-facc-42c5-895e-04bf71af65d9" providerId="ADAL" clId="{45B7563A-1705-4465-9BD1-1DC961BCA03B}" dt="2023-11-16T14:28:58.209" v="320" actId="478"/>
          <ac:spMkLst>
            <pc:docMk/>
            <pc:sldMk cId="3225061684" sldId="307"/>
            <ac:spMk id="8" creationId="{A005FE88-DC12-8D44-E968-4C9696DF1C4A}"/>
          </ac:spMkLst>
        </pc:spChg>
        <pc:spChg chg="del">
          <ac:chgData name="George Petmezas" userId="6857d83b-facc-42c5-895e-04bf71af65d9" providerId="ADAL" clId="{45B7563A-1705-4465-9BD1-1DC961BCA03B}" dt="2023-11-16T14:29:30.009" v="324" actId="478"/>
          <ac:spMkLst>
            <pc:docMk/>
            <pc:sldMk cId="3225061684" sldId="307"/>
            <ac:spMk id="9" creationId="{88114A81-3D4A-F57C-9CC0-1C685F9827B7}"/>
          </ac:spMkLst>
        </pc:spChg>
        <pc:spChg chg="del">
          <ac:chgData name="George Petmezas" userId="6857d83b-facc-42c5-895e-04bf71af65d9" providerId="ADAL" clId="{45B7563A-1705-4465-9BD1-1DC961BCA03B}" dt="2023-11-16T14:29:32.963" v="326" actId="478"/>
          <ac:spMkLst>
            <pc:docMk/>
            <pc:sldMk cId="3225061684" sldId="307"/>
            <ac:spMk id="11" creationId="{96110636-D6C8-36F5-5220-57ADC75C624E}"/>
          </ac:spMkLst>
        </pc:spChg>
        <pc:spChg chg="add del mod">
          <ac:chgData name="George Petmezas" userId="6857d83b-facc-42c5-895e-04bf71af65d9" providerId="ADAL" clId="{45B7563A-1705-4465-9BD1-1DC961BCA03B}" dt="2023-11-16T14:28:27.682" v="316" actId="478"/>
          <ac:spMkLst>
            <pc:docMk/>
            <pc:sldMk cId="3225061684" sldId="307"/>
            <ac:spMk id="13" creationId="{C7D82606-F7F9-35DF-1007-673855182A31}"/>
          </ac:spMkLst>
        </pc:spChg>
        <pc:spChg chg="del mod">
          <ac:chgData name="George Petmezas" userId="6857d83b-facc-42c5-895e-04bf71af65d9" providerId="ADAL" clId="{45B7563A-1705-4465-9BD1-1DC961BCA03B}" dt="2023-11-16T14:27:21.411" v="157" actId="478"/>
          <ac:spMkLst>
            <pc:docMk/>
            <pc:sldMk cId="3225061684" sldId="307"/>
            <ac:spMk id="20" creationId="{2AF41EF5-83C5-7C79-9E54-D6C4DCC93A98}"/>
          </ac:spMkLst>
        </pc:spChg>
        <pc:spChg chg="del">
          <ac:chgData name="George Petmezas" userId="6857d83b-facc-42c5-895e-04bf71af65d9" providerId="ADAL" clId="{45B7563A-1705-4465-9BD1-1DC961BCA03B}" dt="2023-11-16T14:27:23.256" v="158" actId="478"/>
          <ac:spMkLst>
            <pc:docMk/>
            <pc:sldMk cId="3225061684" sldId="307"/>
            <ac:spMk id="22" creationId="{EF678A4C-FBD0-9543-7944-8F0DD89FC9C5}"/>
          </ac:spMkLst>
        </pc:spChg>
        <pc:spChg chg="add del mod">
          <ac:chgData name="George Petmezas" userId="6857d83b-facc-42c5-895e-04bf71af65d9" providerId="ADAL" clId="{45B7563A-1705-4465-9BD1-1DC961BCA03B}" dt="2023-11-16T14:28:49.519" v="319" actId="478"/>
          <ac:spMkLst>
            <pc:docMk/>
            <pc:sldMk cId="3225061684" sldId="307"/>
            <ac:spMk id="24" creationId="{2CB45E7B-D33E-AB5E-3FE0-EFCB62223C19}"/>
          </ac:spMkLst>
        </pc:spChg>
        <pc:spChg chg="add del mod">
          <ac:chgData name="George Petmezas" userId="6857d83b-facc-42c5-895e-04bf71af65d9" providerId="ADAL" clId="{45B7563A-1705-4465-9BD1-1DC961BCA03B}" dt="2023-11-16T14:29:02.734" v="323" actId="478"/>
          <ac:spMkLst>
            <pc:docMk/>
            <pc:sldMk cId="3225061684" sldId="307"/>
            <ac:spMk id="28" creationId="{BE76F110-8EBB-4EA1-3066-D242723A1D3A}"/>
          </ac:spMkLst>
        </pc:spChg>
        <pc:spChg chg="add del mod">
          <ac:chgData name="George Petmezas" userId="6857d83b-facc-42c5-895e-04bf71af65d9" providerId="ADAL" clId="{45B7563A-1705-4465-9BD1-1DC961BCA03B}" dt="2023-11-16T14:29:00.205" v="322" actId="478"/>
          <ac:spMkLst>
            <pc:docMk/>
            <pc:sldMk cId="3225061684" sldId="307"/>
            <ac:spMk id="30" creationId="{4F278A98-2EFF-BD95-DA78-382761D7892C}"/>
          </ac:spMkLst>
        </pc:spChg>
        <pc:spChg chg="add del mod">
          <ac:chgData name="George Petmezas" userId="6857d83b-facc-42c5-895e-04bf71af65d9" providerId="ADAL" clId="{45B7563A-1705-4465-9BD1-1DC961BCA03B}" dt="2023-11-16T14:29:31.388" v="325" actId="478"/>
          <ac:spMkLst>
            <pc:docMk/>
            <pc:sldMk cId="3225061684" sldId="307"/>
            <ac:spMk id="32" creationId="{27E18DB1-311C-B354-38AF-8F0494B69EEC}"/>
          </ac:spMkLst>
        </pc:spChg>
        <pc:spChg chg="add mod">
          <ac:chgData name="George Petmezas" userId="6857d83b-facc-42c5-895e-04bf71af65d9" providerId="ADAL" clId="{45B7563A-1705-4465-9BD1-1DC961BCA03B}" dt="2023-11-16T14:29:32.963" v="326" actId="478"/>
          <ac:spMkLst>
            <pc:docMk/>
            <pc:sldMk cId="3225061684" sldId="307"/>
            <ac:spMk id="34" creationId="{9124A4F6-12F6-F6BB-3C9E-B0B18A61B606}"/>
          </ac:spMkLst>
        </pc:spChg>
        <pc:graphicFrameChg chg="add del mod">
          <ac:chgData name="George Petmezas" userId="6857d83b-facc-42c5-895e-04bf71af65d9" providerId="ADAL" clId="{45B7563A-1705-4465-9BD1-1DC961BCA03B}" dt="2023-11-16T14:28:27.048" v="315" actId="12084"/>
          <ac:graphicFrameMkLst>
            <pc:docMk/>
            <pc:sldMk cId="3225061684" sldId="307"/>
            <ac:graphicFrameMk id="16" creationId="{63D2D315-5320-14AE-293E-8A8B2A28A3DA}"/>
          </ac:graphicFrameMkLst>
        </pc:graphicFrameChg>
        <pc:picChg chg="mod">
          <ac:chgData name="George Petmezas" userId="6857d83b-facc-42c5-895e-04bf71af65d9" providerId="ADAL" clId="{45B7563A-1705-4465-9BD1-1DC961BCA03B}" dt="2023-11-16T14:29:37.406" v="327" actId="14100"/>
          <ac:picMkLst>
            <pc:docMk/>
            <pc:sldMk cId="3225061684" sldId="307"/>
            <ac:picMk id="19" creationId="{2C1E8A57-A6E8-6623-DB92-C3946BEA2423}"/>
          </ac:picMkLst>
        </pc:picChg>
      </pc:sldChg>
      <pc:sldChg chg="addSp delSp modSp new mod modClrScheme chgLayout">
        <pc:chgData name="George Petmezas" userId="6857d83b-facc-42c5-895e-04bf71af65d9" providerId="ADAL" clId="{45B7563A-1705-4465-9BD1-1DC961BCA03B}" dt="2023-11-16T14:53:01.638" v="958" actId="20577"/>
        <pc:sldMkLst>
          <pc:docMk/>
          <pc:sldMk cId="577758751" sldId="308"/>
        </pc:sldMkLst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2" creationId="{5B502F4E-EA4F-5F31-4F8F-163F961C64CD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3" creationId="{8314BD95-57A0-AE28-EE6E-656827E1386D}"/>
          </ac:spMkLst>
        </pc:spChg>
        <pc:spChg chg="del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4" creationId="{57856B2E-F537-79FE-69DE-D8DFAA27FB79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5" creationId="{ABBF3A2B-906D-D049-15DC-4C1912D01F42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6" creationId="{961D97FA-91A0-A488-96C0-98A7713BAFDB}"/>
          </ac:spMkLst>
        </pc:spChg>
        <pc:spChg chg="del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7" creationId="{7719D972-EEB5-3B2D-2C3E-D5899AD1AB09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8" creationId="{3694FC0C-102D-C8B7-BE41-8519FE96588F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9" creationId="{9C2FEB80-F885-14BB-C264-A9AF1DA8BB7E}"/>
          </ac:spMkLst>
        </pc:spChg>
        <pc:spChg chg="del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10" creationId="{AC2A280F-0F03-C9FC-C977-28DEC5FDE0AC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11" creationId="{DADD8C35-9FB8-4C6E-A72E-6090958E0F29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12" creationId="{143A3251-92FD-7C1A-0B2F-991232C803DF}"/>
          </ac:spMkLst>
        </pc:spChg>
        <pc:spChg chg="del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13" creationId="{C137692A-55C6-86E6-DA7D-7053479734E9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14" creationId="{034B6C11-87DC-BEE8-DE0E-61E2D4869ADA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15" creationId="{B12B1B4E-2121-4893-49F1-D9DE1C0134EE}"/>
          </ac:spMkLst>
        </pc:spChg>
        <pc:spChg chg="del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16" creationId="{61BDAFAD-3B4C-CAA7-C43F-F9BC46591B0B}"/>
          </ac:spMkLst>
        </pc:spChg>
        <pc:spChg chg="del mod ord">
          <ac:chgData name="George Petmezas" userId="6857d83b-facc-42c5-895e-04bf71af65d9" providerId="ADAL" clId="{45B7563A-1705-4465-9BD1-1DC961BCA03B}" dt="2023-11-16T14:30:22.910" v="329" actId="700"/>
          <ac:spMkLst>
            <pc:docMk/>
            <pc:sldMk cId="577758751" sldId="308"/>
            <ac:spMk id="17" creationId="{85288575-30F2-1CEA-D18A-BA64199137DB}"/>
          </ac:spMkLst>
        </pc:spChg>
        <pc:spChg chg="add mod ord">
          <ac:chgData name="George Petmezas" userId="6857d83b-facc-42c5-895e-04bf71af65d9" providerId="ADAL" clId="{45B7563A-1705-4465-9BD1-1DC961BCA03B}" dt="2023-11-16T14:39:16.371" v="556" actId="20577"/>
          <ac:spMkLst>
            <pc:docMk/>
            <pc:sldMk cId="577758751" sldId="308"/>
            <ac:spMk id="18" creationId="{2177B3C7-5594-7099-2938-AE57D95DEC0F}"/>
          </ac:spMkLst>
        </pc:spChg>
        <pc:spChg chg="add mod ord">
          <ac:chgData name="George Petmezas" userId="6857d83b-facc-42c5-895e-04bf71af65d9" providerId="ADAL" clId="{45B7563A-1705-4465-9BD1-1DC961BCA03B}" dt="2023-11-16T14:31:13.167" v="345" actId="20577"/>
          <ac:spMkLst>
            <pc:docMk/>
            <pc:sldMk cId="577758751" sldId="308"/>
            <ac:spMk id="19" creationId="{89C2D35A-32C9-6132-EB49-9C7A3CAA0571}"/>
          </ac:spMkLst>
        </pc:spChg>
        <pc:spChg chg="add mod ord">
          <ac:chgData name="George Petmezas" userId="6857d83b-facc-42c5-895e-04bf71af65d9" providerId="ADAL" clId="{45B7563A-1705-4465-9BD1-1DC961BCA03B}" dt="2023-11-16T14:31:16.828" v="353" actId="20577"/>
          <ac:spMkLst>
            <pc:docMk/>
            <pc:sldMk cId="577758751" sldId="308"/>
            <ac:spMk id="20" creationId="{7CFC7466-EB40-A710-5251-F9710BCB87EC}"/>
          </ac:spMkLst>
        </pc:spChg>
        <pc:spChg chg="add mod ord">
          <ac:chgData name="George Petmezas" userId="6857d83b-facc-42c5-895e-04bf71af65d9" providerId="ADAL" clId="{45B7563A-1705-4465-9BD1-1DC961BCA03B}" dt="2023-11-16T14:31:24.305" v="364" actId="20577"/>
          <ac:spMkLst>
            <pc:docMk/>
            <pc:sldMk cId="577758751" sldId="308"/>
            <ac:spMk id="21" creationId="{51258851-1E93-A16F-41CF-BCD837C64DE2}"/>
          </ac:spMkLst>
        </pc:spChg>
        <pc:spChg chg="add mod ord">
          <ac:chgData name="George Petmezas" userId="6857d83b-facc-42c5-895e-04bf71af65d9" providerId="ADAL" clId="{45B7563A-1705-4465-9BD1-1DC961BCA03B}" dt="2023-11-16T14:31:31.436" v="372" actId="20577"/>
          <ac:spMkLst>
            <pc:docMk/>
            <pc:sldMk cId="577758751" sldId="308"/>
            <ac:spMk id="22" creationId="{A7460CC1-C6CB-5DBF-B2CF-E09660375A76}"/>
          </ac:spMkLst>
        </pc:spChg>
        <pc:spChg chg="add mod ord">
          <ac:chgData name="George Petmezas" userId="6857d83b-facc-42c5-895e-04bf71af65d9" providerId="ADAL" clId="{45B7563A-1705-4465-9BD1-1DC961BCA03B}" dt="2023-11-16T14:31:35.862" v="381" actId="20577"/>
          <ac:spMkLst>
            <pc:docMk/>
            <pc:sldMk cId="577758751" sldId="308"/>
            <ac:spMk id="23" creationId="{EBB102A6-4B64-9A3E-A893-E2FCFB18031B}"/>
          </ac:spMkLst>
        </pc:spChg>
        <pc:spChg chg="add mod ord">
          <ac:chgData name="George Petmezas" userId="6857d83b-facc-42c5-895e-04bf71af65d9" providerId="ADAL" clId="{45B7563A-1705-4465-9BD1-1DC961BCA03B}" dt="2023-11-16T14:48:04.154" v="861" actId="20577"/>
          <ac:spMkLst>
            <pc:docMk/>
            <pc:sldMk cId="577758751" sldId="308"/>
            <ac:spMk id="24" creationId="{15B27482-0A0F-F0B9-3A2C-522509B02048}"/>
          </ac:spMkLst>
        </pc:spChg>
        <pc:spChg chg="add mod ord">
          <ac:chgData name="George Petmezas" userId="6857d83b-facc-42c5-895e-04bf71af65d9" providerId="ADAL" clId="{45B7563A-1705-4465-9BD1-1DC961BCA03B}" dt="2023-11-16T14:45:50.991" v="827" actId="313"/>
          <ac:spMkLst>
            <pc:docMk/>
            <pc:sldMk cId="577758751" sldId="308"/>
            <ac:spMk id="25" creationId="{D65B7287-0F7C-0C5C-8307-EF96B6D5D2A6}"/>
          </ac:spMkLst>
        </pc:spChg>
        <pc:spChg chg="add mod ord">
          <ac:chgData name="George Petmezas" userId="6857d83b-facc-42c5-895e-04bf71af65d9" providerId="ADAL" clId="{45B7563A-1705-4465-9BD1-1DC961BCA03B}" dt="2023-11-16T14:53:01.638" v="958" actId="20577"/>
          <ac:spMkLst>
            <pc:docMk/>
            <pc:sldMk cId="577758751" sldId="308"/>
            <ac:spMk id="26" creationId="{F82BE35A-8030-4009-5DC9-5E36AB5A4420}"/>
          </ac:spMkLst>
        </pc:spChg>
        <pc:spChg chg="add mod ord">
          <ac:chgData name="George Petmezas" userId="6857d83b-facc-42c5-895e-04bf71af65d9" providerId="ADAL" clId="{45B7563A-1705-4465-9BD1-1DC961BCA03B}" dt="2023-11-16T14:52:30.822" v="949" actId="20577"/>
          <ac:spMkLst>
            <pc:docMk/>
            <pc:sldMk cId="577758751" sldId="308"/>
            <ac:spMk id="27" creationId="{8DFFDC90-50D3-AC52-A19E-281C01B5D269}"/>
          </ac:spMkLst>
        </pc:spChg>
        <pc:spChg chg="add mod ord">
          <ac:chgData name="George Petmezas" userId="6857d83b-facc-42c5-895e-04bf71af65d9" providerId="ADAL" clId="{45B7563A-1705-4465-9BD1-1DC961BCA03B}" dt="2023-11-16T14:48:48.829" v="917" actId="20577"/>
          <ac:spMkLst>
            <pc:docMk/>
            <pc:sldMk cId="577758751" sldId="308"/>
            <ac:spMk id="28" creationId="{4F914B23-1537-E7F0-0DEC-B3BB12184B38}"/>
          </ac:spMkLst>
        </pc:spChg>
        <pc:picChg chg="add del mod">
          <ac:chgData name="George Petmezas" userId="6857d83b-facc-42c5-895e-04bf71af65d9" providerId="ADAL" clId="{45B7563A-1705-4465-9BD1-1DC961BCA03B}" dt="2023-11-16T14:33:20.689" v="408" actId="1076"/>
          <ac:picMkLst>
            <pc:docMk/>
            <pc:sldMk cId="577758751" sldId="308"/>
            <ac:picMk id="29" creationId="{273C32CE-83E2-F3D1-13DE-F328A5D6C3F7}"/>
          </ac:picMkLst>
        </pc:picChg>
        <pc:picChg chg="add del mod">
          <ac:chgData name="George Petmezas" userId="6857d83b-facc-42c5-895e-04bf71af65d9" providerId="ADAL" clId="{45B7563A-1705-4465-9BD1-1DC961BCA03B}" dt="2023-11-16T14:33:21.364" v="410" actId="1076"/>
          <ac:picMkLst>
            <pc:docMk/>
            <pc:sldMk cId="577758751" sldId="308"/>
            <ac:picMk id="30" creationId="{DBFA424A-042B-A4DC-D8BB-C71FF4ED2C03}"/>
          </ac:picMkLst>
        </pc:picChg>
        <pc:picChg chg="add del mod">
          <ac:chgData name="George Petmezas" userId="6857d83b-facc-42c5-895e-04bf71af65d9" providerId="ADAL" clId="{45B7563A-1705-4465-9BD1-1DC961BCA03B}" dt="2023-11-16T14:33:21.959" v="412" actId="1076"/>
          <ac:picMkLst>
            <pc:docMk/>
            <pc:sldMk cId="577758751" sldId="308"/>
            <ac:picMk id="31" creationId="{0AB4E5FD-F65A-1204-137B-38FAA5FAE895}"/>
          </ac:picMkLst>
        </pc:picChg>
        <pc:picChg chg="add del mod">
          <ac:chgData name="George Petmezas" userId="6857d83b-facc-42c5-895e-04bf71af65d9" providerId="ADAL" clId="{45B7563A-1705-4465-9BD1-1DC961BCA03B}" dt="2023-11-16T14:33:23.048" v="414" actId="1076"/>
          <ac:picMkLst>
            <pc:docMk/>
            <pc:sldMk cId="577758751" sldId="308"/>
            <ac:picMk id="32" creationId="{302B9E10-CFB2-284F-BA01-6C786506BF11}"/>
          </ac:picMkLst>
        </pc:picChg>
        <pc:picChg chg="add mod">
          <ac:chgData name="George Petmezas" userId="6857d83b-facc-42c5-895e-04bf71af65d9" providerId="ADAL" clId="{45B7563A-1705-4465-9BD1-1DC961BCA03B}" dt="2023-11-16T14:33:35.589" v="416" actId="1076"/>
          <ac:picMkLst>
            <pc:docMk/>
            <pc:sldMk cId="577758751" sldId="308"/>
            <ac:picMk id="33" creationId="{ADCFD411-8F2B-096F-20A1-3CE36080407A}"/>
          </ac:picMkLst>
        </pc:picChg>
      </pc:sldChg>
    </pc:docChg>
  </pc:docChgLst>
  <pc:docChgLst>
    <pc:chgData name="Shonette Sims" userId="S::ssims@geneva304.org::3378f6a0-f809-478a-9cc5-98f65000ff8e" providerId="AD" clId="Web-{A6BBB7B9-DC2F-6030-7A3F-E1D72F051D6A}"/>
    <pc:docChg chg="modSld">
      <pc:chgData name="Shonette Sims" userId="S::ssims@geneva304.org::3378f6a0-f809-478a-9cc5-98f65000ff8e" providerId="AD" clId="Web-{A6BBB7B9-DC2F-6030-7A3F-E1D72F051D6A}" dt="2023-11-16T15:01:05.293" v="3" actId="20577"/>
      <pc:docMkLst>
        <pc:docMk/>
      </pc:docMkLst>
      <pc:sldChg chg="modSp">
        <pc:chgData name="Shonette Sims" userId="S::ssims@geneva304.org::3378f6a0-f809-478a-9cc5-98f65000ff8e" providerId="AD" clId="Web-{A6BBB7B9-DC2F-6030-7A3F-E1D72F051D6A}" dt="2023-11-16T15:01:05.293" v="3" actId="20577"/>
        <pc:sldMkLst>
          <pc:docMk/>
          <pc:sldMk cId="577758751" sldId="308"/>
        </pc:sldMkLst>
        <pc:spChg chg="mod">
          <ac:chgData name="Shonette Sims" userId="S::ssims@geneva304.org::3378f6a0-f809-478a-9cc5-98f65000ff8e" providerId="AD" clId="Web-{A6BBB7B9-DC2F-6030-7A3F-E1D72F051D6A}" dt="2023-11-16T15:01:05.293" v="3" actId="20577"/>
          <ac:spMkLst>
            <pc:docMk/>
            <pc:sldMk cId="577758751" sldId="308"/>
            <ac:spMk id="28" creationId="{4F914B23-1537-E7F0-0DEC-B3BB12184B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D79F2-0294-420E-AFEA-79EBA5B89EE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2EF28-40C3-4182-9E4F-4EC5237F8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8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CARES is completed</a:t>
            </a:r>
          </a:p>
          <a:p>
            <a:r>
              <a:rPr lang="en-US">
                <a:ea typeface="Calibri"/>
                <a:cs typeface="Calibri"/>
              </a:rPr>
              <a:t>ESSER II will be completed by Sept 2023 Remaining funds released on 9/6</a:t>
            </a:r>
          </a:p>
          <a:p>
            <a:r>
              <a:rPr lang="en-US">
                <a:ea typeface="Calibri"/>
                <a:cs typeface="Calibri"/>
              </a:rPr>
              <a:t>ESSER III to be completed by September 2024</a:t>
            </a:r>
          </a:p>
          <a:p>
            <a:r>
              <a:rPr lang="en-US">
                <a:ea typeface="Calibri"/>
                <a:cs typeface="Calibri"/>
              </a:rPr>
              <a:t>Break down categories approximately 4 million</a:t>
            </a:r>
          </a:p>
        </p:txBody>
      </p:sp>
    </p:spTree>
    <p:extLst>
      <p:ext uri="{BB962C8B-B14F-4D97-AF65-F5344CB8AC3E}">
        <p14:creationId xmlns:p14="http://schemas.microsoft.com/office/powerpoint/2010/main" val="60260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63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31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220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4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3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78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09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2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85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9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9336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81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6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9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1548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58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51330"/>
            <a:ext cx="5385816" cy="1307674"/>
          </a:xfrm>
        </p:spPr>
        <p:txBody>
          <a:bodyPr/>
          <a:lstStyle/>
          <a:p>
            <a:r>
              <a:rPr lang="en-US"/>
              <a:t>Geneva 304</a:t>
            </a:r>
            <a:br>
              <a:rPr lang="en-US"/>
            </a:br>
            <a:r>
              <a:rPr lang="en-US"/>
              <a:t>ESSER III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2023-2024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2C77EC-DAE3-FF31-E3A4-76BA24FF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10820"/>
            <a:ext cx="2743200" cy="15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0CA5-E9F5-5263-3AD6-C13A9C32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630000"/>
            <a:ext cx="10671048" cy="768096"/>
          </a:xfrm>
        </p:spPr>
        <p:txBody>
          <a:bodyPr/>
          <a:lstStyle/>
          <a:p>
            <a:r>
              <a:rPr lang="en-US"/>
              <a:t>Budget detail</a:t>
            </a:r>
            <a:br>
              <a:rPr lang="en-US"/>
            </a:br>
            <a:r>
              <a:rPr lang="en-US"/>
              <a:t>ESSER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A7066-0D28-6A33-2C9D-87FE9EE5D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537313"/>
            <a:ext cx="2011680" cy="2825173"/>
          </a:xfrm>
        </p:spPr>
        <p:txBody>
          <a:bodyPr/>
          <a:lstStyle/>
          <a:p>
            <a:r>
              <a:rPr lang="en-US"/>
              <a:t>Salaries</a:t>
            </a:r>
          </a:p>
        </p:txBody>
      </p:sp>
      <p:pic>
        <p:nvPicPr>
          <p:cNvPr id="19" name="Picture Placeholder 18" descr="Money outline">
            <a:extLst>
              <a:ext uri="{FF2B5EF4-FFF2-40B4-BE49-F238E27FC236}">
                <a16:creationId xmlns:a16="http://schemas.microsoft.com/office/drawing/2014/main" id="{2C1E8A57-A6E8-6623-DB92-C3946BEA242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BF359-BEC2-46B2-6FC8-8DB864DB43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$2,000,000</a:t>
            </a:r>
          </a:p>
          <a:p>
            <a:endParaRPr lang="en-US">
              <a:cs typeface="Sabon Next LT"/>
            </a:endParaRPr>
          </a:p>
          <a:p>
            <a:r>
              <a:rPr lang="en-US">
                <a:cs typeface="Sabon Next LT"/>
              </a:rPr>
              <a:t>$146,725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4ACB8A-DB54-C079-6909-374413C0E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Benefits</a:t>
            </a:r>
          </a:p>
        </p:txBody>
      </p:sp>
      <p:pic>
        <p:nvPicPr>
          <p:cNvPr id="21" name="Picture Placeholder 20" descr="Coins outline">
            <a:extLst>
              <a:ext uri="{FF2B5EF4-FFF2-40B4-BE49-F238E27FC236}">
                <a16:creationId xmlns:a16="http://schemas.microsoft.com/office/drawing/2014/main" id="{F9D59372-A649-0BE7-4244-8E0F732AF0D5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13" b="113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05FE88-DC12-8D44-E968-4C9696DF1C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$255,000</a:t>
            </a:r>
          </a:p>
          <a:p>
            <a:endParaRPr lang="en-US">
              <a:cs typeface="Sabon Next LT"/>
            </a:endParaRPr>
          </a:p>
          <a:p>
            <a:r>
              <a:rPr lang="en-US">
                <a:cs typeface="Sabon Next LT"/>
              </a:rPr>
              <a:t>$6,565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114A81-3D4A-F57C-9CC0-1C685F9827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Contractual</a:t>
            </a:r>
          </a:p>
        </p:txBody>
      </p:sp>
      <p:pic>
        <p:nvPicPr>
          <p:cNvPr id="23" name="Picture Placeholder 22" descr="Calligraphy Pen outline">
            <a:extLst>
              <a:ext uri="{FF2B5EF4-FFF2-40B4-BE49-F238E27FC236}">
                <a16:creationId xmlns:a16="http://schemas.microsoft.com/office/drawing/2014/main" id="{C886BDA9-0181-12FD-42A0-D34271E4049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110636-D6C8-36F5-5220-57ADC75C62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$300,000</a:t>
            </a:r>
          </a:p>
          <a:p>
            <a:endParaRPr lang="en-US">
              <a:cs typeface="Sabon Next LT"/>
            </a:endParaRPr>
          </a:p>
          <a:p>
            <a:r>
              <a:rPr lang="en-US">
                <a:cs typeface="Sabon Next LT"/>
              </a:rPr>
              <a:t>$120,672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BFE77B-6CE0-E96E-A1D7-3723B366AC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Supplies</a:t>
            </a:r>
          </a:p>
        </p:txBody>
      </p:sp>
      <p:pic>
        <p:nvPicPr>
          <p:cNvPr id="25" name="Picture Placeholder 24" descr="Books on shelf outline">
            <a:extLst>
              <a:ext uri="{FF2B5EF4-FFF2-40B4-BE49-F238E27FC236}">
                <a16:creationId xmlns:a16="http://schemas.microsoft.com/office/drawing/2014/main" id="{A2EF8B5E-59F6-E6DF-D1A6-F0F565ACB38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13" b="113"/>
          <a:stretch>
            <a:fillRect/>
          </a:stretch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641E42-1246-EA33-B4DD-70A372D294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$1,200,000</a:t>
            </a:r>
          </a:p>
          <a:p>
            <a:endParaRPr lang="en-US">
              <a:cs typeface="Sabon Next LT"/>
            </a:endParaRPr>
          </a:p>
          <a:p>
            <a:r>
              <a:rPr lang="en-US">
                <a:cs typeface="Sabon Next LT"/>
              </a:rPr>
              <a:t>$488,098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45E1F2-E871-5358-FD46-30F2C7B4D4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Equipment</a:t>
            </a:r>
          </a:p>
        </p:txBody>
      </p:sp>
      <p:pic>
        <p:nvPicPr>
          <p:cNvPr id="27" name="Picture Placeholder 26" descr="Basic Shapes outline">
            <a:extLst>
              <a:ext uri="{FF2B5EF4-FFF2-40B4-BE49-F238E27FC236}">
                <a16:creationId xmlns:a16="http://schemas.microsoft.com/office/drawing/2014/main" id="{DCC7C8B2-51A3-47D6-07BF-E93EDE427E5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13" b="113"/>
          <a:stretch>
            <a:fillRect/>
          </a:stretch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99DBFF-B676-5CD8-B4E4-E0418DF900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>
                <a:cs typeface="Sabon Next LT"/>
              </a:rPr>
              <a:t>$165,000</a:t>
            </a:r>
          </a:p>
          <a:p>
            <a:endParaRPr lang="en-US">
              <a:cs typeface="Sabon Next LT"/>
            </a:endParaRPr>
          </a:p>
          <a:p>
            <a:r>
              <a:rPr lang="en-US">
                <a:cs typeface="Sabon Next LT"/>
              </a:rPr>
              <a:t>$90,422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AF41EF5-83C5-7C79-9E54-D6C4DCC93A98}"/>
              </a:ext>
            </a:extLst>
          </p:cNvPr>
          <p:cNvSpPr txBox="1">
            <a:spLocks/>
          </p:cNvSpPr>
          <p:nvPr/>
        </p:nvSpPr>
        <p:spPr>
          <a:xfrm>
            <a:off x="77262" y="4151708"/>
            <a:ext cx="1216152" cy="422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cs typeface="Sabon Next LT"/>
              </a:rPr>
              <a:t>FY 23</a:t>
            </a:r>
            <a:endParaRPr lang="en-US" sz="1800" b="1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F678A4C-FBD0-9543-7944-8F0DD89FC9C5}"/>
              </a:ext>
            </a:extLst>
          </p:cNvPr>
          <p:cNvSpPr txBox="1">
            <a:spLocks/>
          </p:cNvSpPr>
          <p:nvPr/>
        </p:nvSpPr>
        <p:spPr>
          <a:xfrm>
            <a:off x="77262" y="4574204"/>
            <a:ext cx="1216152" cy="422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cs typeface="Sabon Next LT"/>
              </a:rPr>
              <a:t>FY 24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275858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177B3C7-5594-7099-2938-AE57D95D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Allocation Summary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C2D35A-32C9-6132-EB49-9C7A3CAA0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Salaries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CFC7466-EB40-A710-5251-F9710BCB8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benefits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1258851-1E93-A16F-41CF-BCD837C64D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contractual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7460CC1-C6CB-5DBF-B2CF-E09660375A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supplies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BB102A6-4B64-9A3E-A893-E2FCFB1803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equipment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5B27482-0A0F-F0B9-3A2C-522509B020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3769360"/>
            <a:ext cx="1993392" cy="265176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Summer Enrichment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L&amp;T Learning Facilitators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Instructional Assistant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Health/Nurse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ELL Teacher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504 Coordinator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en-US"/>
          </a:p>
          <a:p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65B7287-0F7C-0C5C-8307-EF96B6D5D2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3769360"/>
            <a:ext cx="1993392" cy="265176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Benefits that align with personnel salaries identified.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82BE35A-8030-4009-5DC9-5E36AB5A44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3769360"/>
            <a:ext cx="1993392" cy="265176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Professional Development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Instructional Educational Software Subscriptions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FFDC90-50D3-AC52-A19E-281C01B5D2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3769360"/>
            <a:ext cx="1993392" cy="265176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Cleaning Supplies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Curricular Resources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Literacy Interventions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F914B23-1537-E7F0-0DEC-B3BB12184B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3769360"/>
            <a:ext cx="1993392" cy="265176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Water Bottle Filling Stations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Security Cameras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/>
              <a:t>Interactive Whiteboards for Kindergarten</a:t>
            </a:r>
          </a:p>
        </p:txBody>
      </p:sp>
      <p:pic>
        <p:nvPicPr>
          <p:cNvPr id="29" name="Picture Placeholder 18" descr="Money outline">
            <a:extLst>
              <a:ext uri="{FF2B5EF4-FFF2-40B4-BE49-F238E27FC236}">
                <a16:creationId xmlns:a16="http://schemas.microsoft.com/office/drawing/2014/main" id="{273C32CE-83E2-F3D1-13DE-F328A5D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9990" y="2313432"/>
            <a:ext cx="704088" cy="704088"/>
          </a:xfrm>
          <a:prstGeom prst="ellipse">
            <a:avLst/>
          </a:prstGeom>
        </p:spPr>
      </p:pic>
      <p:pic>
        <p:nvPicPr>
          <p:cNvPr id="30" name="Picture Placeholder 20" descr="Coins outline">
            <a:extLst>
              <a:ext uri="{FF2B5EF4-FFF2-40B4-BE49-F238E27FC236}">
                <a16:creationId xmlns:a16="http://schemas.microsoft.com/office/drawing/2014/main" id="{DBFA424A-042B-A4DC-D8BB-C71FF4ED2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3" b="113"/>
          <a:stretch>
            <a:fillRect/>
          </a:stretch>
        </p:blipFill>
        <p:spPr>
          <a:xfrm>
            <a:off x="3626935" y="2313432"/>
            <a:ext cx="704088" cy="704088"/>
          </a:xfrm>
          <a:prstGeom prst="ellipse">
            <a:avLst/>
          </a:prstGeom>
        </p:spPr>
      </p:pic>
      <p:pic>
        <p:nvPicPr>
          <p:cNvPr id="31" name="Picture Placeholder 22" descr="Calligraphy Pen outline">
            <a:extLst>
              <a:ext uri="{FF2B5EF4-FFF2-40B4-BE49-F238E27FC236}">
                <a16:creationId xmlns:a16="http://schemas.microsoft.com/office/drawing/2014/main" id="{0AB4E5FD-F65A-1204-137B-38FAA5FAE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61136" y="2313432"/>
            <a:ext cx="704088" cy="704088"/>
          </a:xfrm>
          <a:prstGeom prst="ellipse">
            <a:avLst/>
          </a:prstGeom>
        </p:spPr>
      </p:pic>
      <p:pic>
        <p:nvPicPr>
          <p:cNvPr id="32" name="Picture Placeholder 24" descr="Books on shelf outline">
            <a:extLst>
              <a:ext uri="{FF2B5EF4-FFF2-40B4-BE49-F238E27FC236}">
                <a16:creationId xmlns:a16="http://schemas.microsoft.com/office/drawing/2014/main" id="{302B9E10-CFB2-284F-BA01-6C786506B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13" b="113"/>
          <a:stretch>
            <a:fillRect/>
          </a:stretch>
        </p:blipFill>
        <p:spPr>
          <a:xfrm>
            <a:off x="7976709" y="2313432"/>
            <a:ext cx="704088" cy="704088"/>
          </a:xfrm>
          <a:prstGeom prst="ellipse">
            <a:avLst/>
          </a:prstGeom>
        </p:spPr>
      </p:pic>
      <p:pic>
        <p:nvPicPr>
          <p:cNvPr id="33" name="Picture Placeholder 26" descr="Basic Shapes outline">
            <a:extLst>
              <a:ext uri="{FF2B5EF4-FFF2-40B4-BE49-F238E27FC236}">
                <a16:creationId xmlns:a16="http://schemas.microsoft.com/office/drawing/2014/main" id="{ADCFD411-8F2B-096F-20A1-3CE3608040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13" b="113"/>
          <a:stretch>
            <a:fillRect/>
          </a:stretch>
        </p:blipFill>
        <p:spPr>
          <a:xfrm>
            <a:off x="10192282" y="2313432"/>
            <a:ext cx="704088" cy="7040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77587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0AD839A41B441BCE9DDD894FD5270" ma:contentTypeVersion="18" ma:contentTypeDescription="Create a new document." ma:contentTypeScope="" ma:versionID="bf52f9fddadc764f249314fe991431fe">
  <xsd:schema xmlns:xsd="http://www.w3.org/2001/XMLSchema" xmlns:xs="http://www.w3.org/2001/XMLSchema" xmlns:p="http://schemas.microsoft.com/office/2006/metadata/properties" xmlns:ns2="39dd8682-65ab-425d-9f3e-84d99dc85c64" xmlns:ns3="bc3f71b4-c014-4e44-a31f-3e72bf4dc1ef" targetNamespace="http://schemas.microsoft.com/office/2006/metadata/properties" ma:root="true" ma:fieldsID="c31e0e241c8a133524b99969dcbc7589" ns2:_="" ns3:_="">
    <xsd:import namespace="39dd8682-65ab-425d-9f3e-84d99dc85c64"/>
    <xsd:import namespace="bc3f71b4-c014-4e44-a31f-3e72bf4dc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8682-65ab-425d-9f3e-84d99dc85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d50e41a-5228-46d1-8970-975c6c330d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f71b4-c014-4e44-a31f-3e72bf4dc1e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e8f3dbf-e216-45e6-8ff8-c9b23a6f0bcc}" ma:internalName="TaxCatchAll" ma:showField="CatchAllData" ma:web="bc3f71b4-c014-4e44-a31f-3e72bf4dc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3f71b4-c014-4e44-a31f-3e72bf4dc1ef" xsi:nil="true"/>
    <lcf76f155ced4ddcb4097134ff3c332f xmlns="39dd8682-65ab-425d-9f3e-84d99dc85c64">
      <Terms xmlns="http://schemas.microsoft.com/office/infopath/2007/PartnerControls"/>
    </lcf76f155ced4ddcb4097134ff3c332f>
    <SharedWithUsers xmlns="bc3f71b4-c014-4e44-a31f-3e72bf4dc1ef">
      <UserInfo>
        <DisplayName>Shonette Sims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EC064F8-CB8D-4A07-8BB1-E6A15FAD8902}">
  <ds:schemaRefs>
    <ds:schemaRef ds:uri="39dd8682-65ab-425d-9f3e-84d99dc85c64"/>
    <ds:schemaRef ds:uri="bc3f71b4-c014-4e44-a31f-3e72bf4dc1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CC0B67-031E-4877-8F3E-B1707B9D3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D7D60-8C1E-4BC6-A1AB-D05913CA6311}">
  <ds:schemaRefs>
    <ds:schemaRef ds:uri="39dd8682-65ab-425d-9f3e-84d99dc85c64"/>
    <ds:schemaRef ds:uri="bc3f71b4-c014-4e44-a31f-3e72bf4dc1e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Geneva 304 ESSER III </vt:lpstr>
      <vt:lpstr>Budget detail ESSER III</vt:lpstr>
      <vt:lpstr>Allocation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Geneva 304 Grants</dc:title>
  <dc:creator>Brittany Lloyd</dc:creator>
  <cp:revision>1</cp:revision>
  <dcterms:created xsi:type="dcterms:W3CDTF">2023-05-04T13:09:26Z</dcterms:created>
  <dcterms:modified xsi:type="dcterms:W3CDTF">2023-11-16T15:01:15Z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0x0101009E80AD839A41B441BCE9DDD894FD5270</vt:lpwstr>
  </property>
  <property fmtid="{D5CDD505-2E9C-101B-9397-08002B2CF9AE}" pid="3" name="MediaServiceImageTags">
    <vt:lpwstr/>
  </property>
</Properties>
</file>